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64" r:id="rId2"/>
    <p:sldId id="292" r:id="rId3"/>
    <p:sldId id="365" r:id="rId4"/>
    <p:sldId id="366" r:id="rId5"/>
    <p:sldId id="367" r:id="rId6"/>
    <p:sldId id="368" r:id="rId7"/>
    <p:sldId id="369" r:id="rId8"/>
    <p:sldId id="371" r:id="rId9"/>
    <p:sldId id="446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tiff"/><Relationship Id="rId7" Type="http://schemas.openxmlformats.org/officeDocument/2006/relationships/image" Target="../media/image14.tif"/><Relationship Id="rId12" Type="http://schemas.openxmlformats.org/officeDocument/2006/relationships/image" Target="../media/image1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tif"/><Relationship Id="rId11" Type="http://schemas.openxmlformats.org/officeDocument/2006/relationships/image" Target="../media/image18.tiff"/><Relationship Id="rId5" Type="http://schemas.openxmlformats.org/officeDocument/2006/relationships/image" Target="../media/image12.tif"/><Relationship Id="rId10" Type="http://schemas.openxmlformats.org/officeDocument/2006/relationships/image" Target="../media/image17.tif"/><Relationship Id="rId4" Type="http://schemas.openxmlformats.org/officeDocument/2006/relationships/image" Target="../media/image11.png"/><Relationship Id="rId9" Type="http://schemas.openxmlformats.org/officeDocument/2006/relationships/image" Target="../media/image1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Deploy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are not toys, they take effect after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47F5-D230-AE4F-AE58-D32796E8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68" y="2230243"/>
            <a:ext cx="6536664" cy="3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 err="1">
                <a:solidFill>
                  <a:schemeClr val="bg1"/>
                </a:solidFill>
              </a:rPr>
              <a:t>GluonCV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4" name="gluon_s2.png" descr="gluon_s2.png">
            <a:extLst>
              <a:ext uri="{FF2B5EF4-FFF2-40B4-BE49-F238E27FC236}">
                <a16:creationId xmlns:a16="http://schemas.microsoft.com/office/drawing/2014/main" id="{AB7FD1A8-3DD0-8746-AFD7-417F3E5ED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123" y="1791072"/>
            <a:ext cx="617542" cy="62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F7D7-2EB1-E540-9C4C-F58729CEE43A}"/>
              </a:ext>
            </a:extLst>
          </p:cNvPr>
          <p:cNvSpPr txBox="1"/>
          <p:nvPr/>
        </p:nvSpPr>
        <p:spPr>
          <a:xfrm>
            <a:off x="4913485" y="179107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287BD-45E0-2742-ACFE-190B7AD9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2" y="2799270"/>
            <a:ext cx="629730" cy="629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C9F8D-FBEC-D148-93D4-01F0C4BEB16E}"/>
              </a:ext>
            </a:extLst>
          </p:cNvPr>
          <p:cNvSpPr txBox="1"/>
          <p:nvPr/>
        </p:nvSpPr>
        <p:spPr>
          <a:xfrm>
            <a:off x="3987934" y="2821747"/>
            <a:ext cx="504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MXNet</a:t>
            </a:r>
            <a:r>
              <a:rPr lang="en-US" sz="3200" dirty="0">
                <a:solidFill>
                  <a:schemeClr val="bg1"/>
                </a:solidFill>
              </a:rPr>
              <a:t> Computational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D6A9-567B-E245-B30A-05F46A4D43AA}"/>
              </a:ext>
            </a:extLst>
          </p:cNvPr>
          <p:cNvSpPr txBox="1"/>
          <p:nvPr/>
        </p:nvSpPr>
        <p:spPr>
          <a:xfrm>
            <a:off x="1540393" y="4036831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Json Acrylic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2E142-C15A-884E-90A4-4A42E6B0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2" y="5122994"/>
            <a:ext cx="3388667" cy="952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A9931-528D-0C43-8E51-40DD6442288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401132" y="2375847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8B600-E5E7-CC43-ABD1-6A7B27EEF1A7}"/>
              </a:ext>
            </a:extLst>
          </p:cNvPr>
          <p:cNvCxnSpPr>
            <a:cxnSpLocks/>
          </p:cNvCxnSpPr>
          <p:nvPr/>
        </p:nvCxnSpPr>
        <p:spPr>
          <a:xfrm flipH="1">
            <a:off x="4913485" y="3298543"/>
            <a:ext cx="1487648" cy="738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6AE70-EFDC-4941-AABF-888A04333BB4}"/>
              </a:ext>
            </a:extLst>
          </p:cNvPr>
          <p:cNvCxnSpPr>
            <a:cxnSpLocks/>
          </p:cNvCxnSpPr>
          <p:nvPr/>
        </p:nvCxnSpPr>
        <p:spPr>
          <a:xfrm flipH="1">
            <a:off x="3040128" y="4543724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4D36C-29B5-B04F-AFB7-C72805B82A47}"/>
              </a:ext>
            </a:extLst>
          </p:cNvPr>
          <p:cNvCxnSpPr>
            <a:cxnSpLocks/>
          </p:cNvCxnSpPr>
          <p:nvPr/>
        </p:nvCxnSpPr>
        <p:spPr>
          <a:xfrm>
            <a:off x="6401234" y="3267647"/>
            <a:ext cx="1844585" cy="7691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2F10F8-8D17-974E-A244-F110A576E24D}"/>
              </a:ext>
            </a:extLst>
          </p:cNvPr>
          <p:cNvSpPr txBox="1"/>
          <p:nvPr/>
        </p:nvSpPr>
        <p:spPr>
          <a:xfrm>
            <a:off x="4051700" y="353701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Export As-is</a:t>
            </a:r>
          </a:p>
        </p:txBody>
      </p:sp>
      <p:pic>
        <p:nvPicPr>
          <p:cNvPr id="20" name="image11.tif" descr="image11.tif">
            <a:extLst>
              <a:ext uri="{FF2B5EF4-FFF2-40B4-BE49-F238E27FC236}">
                <a16:creationId xmlns:a16="http://schemas.microsoft.com/office/drawing/2014/main" id="{C4EE2173-BCD9-9F46-9A8A-1F0A759C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680" y="5231545"/>
            <a:ext cx="853311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4.tif" descr="image14.tif">
            <a:extLst>
              <a:ext uri="{FF2B5EF4-FFF2-40B4-BE49-F238E27FC236}">
                <a16:creationId xmlns:a16="http://schemas.microsoft.com/office/drawing/2014/main" id="{FC4BD9F1-CFB1-2F4C-B8E4-B54443101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54" y="5231545"/>
            <a:ext cx="1128494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CEEDADF-0B6E-6949-82C0-50C644A7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223" y="5231545"/>
            <a:ext cx="715456" cy="63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13.tif" descr="image13.tif">
            <a:extLst>
              <a:ext uri="{FF2B5EF4-FFF2-40B4-BE49-F238E27FC236}">
                <a16:creationId xmlns:a16="http://schemas.microsoft.com/office/drawing/2014/main" id="{2B44D514-0E92-0149-844C-D5A3AE34B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54" y="6050985"/>
            <a:ext cx="1128494" cy="61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976427E7-2DE6-DD47-8589-F893E754CA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795" t="29030" r="19795" b="10560"/>
          <a:stretch>
            <a:fillRect/>
          </a:stretch>
        </p:blipFill>
        <p:spPr>
          <a:xfrm>
            <a:off x="8177497" y="6050985"/>
            <a:ext cx="1042748" cy="58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E7415AC1-6CB8-C144-B844-491F6BEFD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0222" y="6033177"/>
            <a:ext cx="649515" cy="6495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28ECBE-69E2-AD44-A670-ECCC115B41D7}"/>
              </a:ext>
            </a:extLst>
          </p:cNvPr>
          <p:cNvCxnSpPr>
            <a:cxnSpLocks/>
          </p:cNvCxnSpPr>
          <p:nvPr/>
        </p:nvCxnSpPr>
        <p:spPr>
          <a:xfrm flipH="1">
            <a:off x="8382332" y="4646770"/>
            <a:ext cx="101" cy="5847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DA691F1-B999-BC48-913A-8E242744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5687" y="4053973"/>
            <a:ext cx="1723849" cy="6399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9BB2BB-1F9D-5B44-BAE2-AAFACF609317}"/>
              </a:ext>
            </a:extLst>
          </p:cNvPr>
          <p:cNvSpPr txBox="1"/>
          <p:nvPr/>
        </p:nvSpPr>
        <p:spPr>
          <a:xfrm>
            <a:off x="7888980" y="3495946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 with TVM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AFF10-70C1-644B-8F9C-DA019492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518" y="5122994"/>
            <a:ext cx="1840351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with TVM to speed up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0C4A3-DBF6-0348-B30A-D05CD001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9" y="1325563"/>
            <a:ext cx="7485101" cy="45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Automatic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A7C0-F031-1043-BBAC-0D04FDD4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556"/>
            <a:ext cx="12192000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431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Learning-based Optimizer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200DA-2944-A944-B2DF-F38C30E5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218"/>
            <a:ext cx="12192000" cy="53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Vision-specific Optimizations using TVM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E7F9-D89D-954F-9416-D22A1E96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3" y="2082518"/>
            <a:ext cx="3462601" cy="255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6FA85-5693-E441-97EC-0E3C965D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71" y="2082518"/>
            <a:ext cx="3303771" cy="255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107A0-DFEC-EE43-9293-CFA1BA27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8"/>
            <a:ext cx="3462600" cy="255226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</p:spTree>
    <p:extLst>
      <p:ext uri="{BB962C8B-B14F-4D97-AF65-F5344CB8AC3E}">
        <p14:creationId xmlns:p14="http://schemas.microsoft.com/office/powerpoint/2010/main" val="928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8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 of </a:t>
            </a:r>
            <a:r>
              <a:rPr lang="en-US" dirty="0" err="1">
                <a:solidFill>
                  <a:schemeClr val="bg1"/>
                </a:solidFill>
              </a:rPr>
              <a:t>Comvolution</a:t>
            </a:r>
            <a:r>
              <a:rPr lang="en-US" dirty="0">
                <a:solidFill>
                  <a:schemeClr val="bg1"/>
                </a:solidFill>
              </a:rPr>
              <a:t> operators using TVM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40CD9C5-7557-6C44-BCBF-E6456402A2F1}"/>
              </a:ext>
            </a:extLst>
          </p:cNvPr>
          <p:cNvSpPr txBox="1">
            <a:spLocks/>
          </p:cNvSpPr>
          <p:nvPr/>
        </p:nvSpPr>
        <p:spPr bwMode="auto">
          <a:xfrm>
            <a:off x="1565653" y="4904034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AWS </a:t>
            </a:r>
            <a:r>
              <a:rPr lang="en-US" altLang="en-US" sz="2000" dirty="0" err="1">
                <a:solidFill>
                  <a:schemeClr val="bg1"/>
                </a:solidFill>
              </a:rPr>
              <a:t>DeepLens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47F89AA-EE28-C146-8A6B-159CCB26D905}"/>
              </a:ext>
            </a:extLst>
          </p:cNvPr>
          <p:cNvSpPr txBox="1">
            <a:spLocks/>
          </p:cNvSpPr>
          <p:nvPr/>
        </p:nvSpPr>
        <p:spPr bwMode="auto">
          <a:xfrm>
            <a:off x="5130206" y="5089593"/>
            <a:ext cx="16891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Acer </a:t>
            </a:r>
            <a:r>
              <a:rPr lang="en-US" altLang="en-US" sz="2000" dirty="0" err="1">
                <a:solidFill>
                  <a:schemeClr val="bg1"/>
                </a:solidFill>
              </a:rPr>
              <a:t>aiSage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3C3FCAE-D2BF-0F4B-B6AE-8139D2AA53EC}"/>
              </a:ext>
            </a:extLst>
          </p:cNvPr>
          <p:cNvSpPr txBox="1">
            <a:spLocks/>
          </p:cNvSpPr>
          <p:nvPr/>
        </p:nvSpPr>
        <p:spPr bwMode="auto">
          <a:xfrm>
            <a:off x="8694759" y="4958354"/>
            <a:ext cx="1764834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14042"/>
                </a:solidFill>
                <a:latin typeface="Amazon Ember Regular" panose="020B0603020204020204" pitchFamily="34" charset="0"/>
                <a:ea typeface="Amazon Ember Regular" panose="020B0603020204020204" pitchFamily="34" charset="0"/>
                <a:cs typeface="Amazon Ember Regular" panose="020B0603020204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</a:rPr>
              <a:t>NVIDIA Jetson Nano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16850-4D98-334C-A334-3A8F87D9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1" y="2082517"/>
            <a:ext cx="3334093" cy="255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676F8-D460-8146-B95D-4F729CE2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3" y="2082517"/>
            <a:ext cx="3344227" cy="255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447A7-A7ED-7E47-A827-41B52631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59" y="2082517"/>
            <a:ext cx="3253022" cy="25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38899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21774</TotalTime>
  <Words>106</Words>
  <Application>Microsoft Macintosh PowerPoint</Application>
  <PresentationFormat>Widescreen</PresentationFormat>
  <Paragraphs>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Deploy GluonCV models</vt:lpstr>
      <vt:lpstr>Models are not toys, they take effect after deployment</vt:lpstr>
      <vt:lpstr>Deploy GluonCV Models</vt:lpstr>
      <vt:lpstr>Optimize with TVM to speed up Inference</vt:lpstr>
      <vt:lpstr>Automatic tuning</vt:lpstr>
      <vt:lpstr>Learning-based Optimizer</vt:lpstr>
      <vt:lpstr>Effects of Vision-specific Optimizations using TVM</vt:lpstr>
      <vt:lpstr>Effects of Comvolution operators using TVM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234</cp:revision>
  <dcterms:created xsi:type="dcterms:W3CDTF">2018-05-23T17:43:54Z</dcterms:created>
  <dcterms:modified xsi:type="dcterms:W3CDTF">2019-10-17T21:02:29Z</dcterms:modified>
</cp:coreProperties>
</file>